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John Adams: </a:t>
            </a:r>
            <a:br>
              <a:rPr lang="en-US" dirty="0" smtClean="0"/>
            </a:br>
            <a:r>
              <a:rPr lang="en-US" dirty="0" smtClean="0"/>
              <a:t>The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14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Dr. Benjamin Rush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doctor and close friend of John and Abigail Adams</a:t>
            </a:r>
          </a:p>
          <a:p>
            <a:r>
              <a:rPr lang="en-US" dirty="0" smtClean="0"/>
              <a:t>Delegate to the Continental Congress from Pennsylvania</a:t>
            </a:r>
          </a:p>
          <a:p>
            <a:r>
              <a:rPr lang="en-US" dirty="0" smtClean="0"/>
              <a:t>Encourages John Adams to seek help when he’s in trouble…he suggests Benjamin Franklin and Thomas Jefferson</a:t>
            </a:r>
          </a:p>
          <a:p>
            <a:r>
              <a:rPr lang="en-US" dirty="0" smtClean="0"/>
              <a:t>When Adams and Jefferson start fighting, he plays peacemaker</a:t>
            </a:r>
          </a:p>
        </p:txBody>
      </p:sp>
      <p:pic>
        <p:nvPicPr>
          <p:cNvPr id="9218" name="Picture 2" descr="http://i.lv3.hbo.com/assets/images/series/john-adams/character/dr-benjamin-rush-1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03488"/>
            <a:ext cx="5105400" cy="287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4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Alexander Hamilton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first United States Secretary of the Treasury</a:t>
            </a:r>
          </a:p>
          <a:p>
            <a:r>
              <a:rPr lang="en-US" dirty="0" smtClean="0"/>
              <a:t>From New York</a:t>
            </a:r>
          </a:p>
          <a:p>
            <a:r>
              <a:rPr lang="en-US" dirty="0" smtClean="0"/>
              <a:t>Becomes an enemy of BOTH John Adams AND Thomas Jefferson</a:t>
            </a:r>
          </a:p>
          <a:p>
            <a:r>
              <a:rPr lang="en-US" dirty="0" smtClean="0"/>
              <a:t>(While we won’t meet him in Episode II: </a:t>
            </a:r>
            <a:r>
              <a:rPr lang="en-US" i="1" dirty="0" smtClean="0"/>
              <a:t>Independence</a:t>
            </a:r>
            <a:r>
              <a:rPr lang="en-US" dirty="0" smtClean="0"/>
              <a:t>, he plays a big role in Episode IV: </a:t>
            </a:r>
            <a:r>
              <a:rPr lang="en-US" i="1" dirty="0" smtClean="0"/>
              <a:t>Unite </a:t>
            </a:r>
            <a:r>
              <a:rPr lang="en-US" i="1" smtClean="0"/>
              <a:t>or Die)</a:t>
            </a:r>
            <a:endParaRPr lang="en-US" dirty="0"/>
          </a:p>
        </p:txBody>
      </p:sp>
      <p:pic>
        <p:nvPicPr>
          <p:cNvPr id="1026" name="Picture 2" descr="Image result for alexander hamilton john adams hbo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576" y="2088319"/>
            <a:ext cx="3653509" cy="370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16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Adams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From Braintree, Massachusetts, a suburb of Boston</a:t>
            </a:r>
          </a:p>
          <a:p>
            <a:r>
              <a:rPr lang="en-US" dirty="0" smtClean="0"/>
              <a:t>Delegate to Continental Congress representing Massachusetts</a:t>
            </a:r>
          </a:p>
          <a:p>
            <a:r>
              <a:rPr lang="en-US" dirty="0" smtClean="0"/>
              <a:t>Known for his temper and being a very good debater</a:t>
            </a:r>
          </a:p>
          <a:p>
            <a:r>
              <a:rPr lang="en-US" dirty="0" smtClean="0"/>
              <a:t>A very good </a:t>
            </a:r>
            <a:r>
              <a:rPr lang="en-US" dirty="0"/>
              <a:t>l</a:t>
            </a:r>
            <a:r>
              <a:rPr lang="en-US" dirty="0" smtClean="0"/>
              <a:t>awyer</a:t>
            </a:r>
            <a:endParaRPr lang="en-US" dirty="0"/>
          </a:p>
        </p:txBody>
      </p:sp>
      <p:pic>
        <p:nvPicPr>
          <p:cNvPr id="1026" name="Picture 2" descr="http://i.lv3.hbo.com/assets/images/series/john-adams/character/john-adams-1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03488"/>
            <a:ext cx="5105400" cy="287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87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Abigail Adams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Married to John</a:t>
            </a:r>
          </a:p>
          <a:p>
            <a:r>
              <a:rPr lang="en-US" dirty="0" smtClean="0"/>
              <a:t>A VERY intelligent lady and advocate for the rights of African-Americans and women</a:t>
            </a:r>
          </a:p>
          <a:p>
            <a:r>
              <a:rPr lang="en-US" dirty="0" smtClean="0"/>
              <a:t>John trusts her opinions more than anyone else (sometimes, even his own opinions)</a:t>
            </a:r>
          </a:p>
          <a:p>
            <a:r>
              <a:rPr lang="en-US" dirty="0" smtClean="0"/>
              <a:t>She would read and critique his arguments to help make them better</a:t>
            </a:r>
            <a:endParaRPr lang="en-US" dirty="0"/>
          </a:p>
        </p:txBody>
      </p:sp>
      <p:pic>
        <p:nvPicPr>
          <p:cNvPr id="2050" name="Picture 2" descr="http://intothedance.files.wordpress.com/2013/05/laura-linne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583" y="2169742"/>
            <a:ext cx="4828609" cy="362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23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Samuel (Sam) Adams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John’s older cousin</a:t>
            </a:r>
          </a:p>
          <a:p>
            <a:r>
              <a:rPr lang="en-US" dirty="0" smtClean="0"/>
              <a:t>Leader of the Boston Tea Party and the Sons of Liberty</a:t>
            </a:r>
          </a:p>
          <a:p>
            <a:r>
              <a:rPr lang="en-US" dirty="0" smtClean="0"/>
              <a:t>Delegate to the Continental Congress and leader of the delegation from Massachusetts</a:t>
            </a:r>
          </a:p>
          <a:p>
            <a:r>
              <a:rPr lang="en-US" dirty="0" smtClean="0"/>
              <a:t>Often referred to as the more famous Adams</a:t>
            </a:r>
            <a:endParaRPr lang="en-US" dirty="0"/>
          </a:p>
        </p:txBody>
      </p:sp>
      <p:pic>
        <p:nvPicPr>
          <p:cNvPr id="3074" name="Picture 2" descr="http://i.lv3.hbo.com/assets/images/series/john-adams/character/sam-adams-1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03488"/>
            <a:ext cx="5105400" cy="287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94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Benjamin Franklin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Delegate to the Continental Congress from Pennsylvania</a:t>
            </a:r>
          </a:p>
          <a:p>
            <a:r>
              <a:rPr lang="en-US" dirty="0" smtClean="0"/>
              <a:t>From Philadelphia, has served as Ambassador to Great Britain</a:t>
            </a:r>
          </a:p>
          <a:p>
            <a:r>
              <a:rPr lang="en-US" dirty="0" smtClean="0"/>
              <a:t>Perhaps the most famous American in the world</a:t>
            </a:r>
          </a:p>
          <a:p>
            <a:r>
              <a:rPr lang="en-US" dirty="0" smtClean="0"/>
              <a:t>Inventor of bifocals, discoverer of electricity</a:t>
            </a:r>
          </a:p>
          <a:p>
            <a:r>
              <a:rPr lang="en-US" dirty="0" smtClean="0"/>
              <a:t>Once flew a kite in the rain</a:t>
            </a:r>
            <a:endParaRPr lang="en-US" dirty="0"/>
          </a:p>
        </p:txBody>
      </p:sp>
      <p:pic>
        <p:nvPicPr>
          <p:cNvPr id="4098" name="Picture 2" descr="http://i.lv3.hbo.com/assets/images/series/john-adams/parts/2/independence-04-10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03488"/>
            <a:ext cx="5105400" cy="287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61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Thomas Jefferson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Delegate to the Continental Congress from Virginia</a:t>
            </a:r>
          </a:p>
          <a:p>
            <a:r>
              <a:rPr lang="en-US" dirty="0" smtClean="0"/>
              <a:t>Doesn’t like to talk much, but is a good writer</a:t>
            </a:r>
          </a:p>
          <a:p>
            <a:r>
              <a:rPr lang="en-US" dirty="0" smtClean="0"/>
              <a:t>Owns slaves…over one hundred to be exact</a:t>
            </a:r>
          </a:p>
          <a:p>
            <a:r>
              <a:rPr lang="en-US" dirty="0" smtClean="0"/>
              <a:t>Agrees to team up with John Adams and Benjamin Franklin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://4.bp.blogspot.com/_yPWyFZEdY0s/TCRSp3n2ExI/AAAAAAAAQa4/TQFhY8HuC10/s400/jefferson-tv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95" y="2034758"/>
            <a:ext cx="4765788" cy="3767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12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Washington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Delegate to the Continental Congress from Virginia</a:t>
            </a:r>
          </a:p>
          <a:p>
            <a:r>
              <a:rPr lang="en-US" dirty="0" smtClean="0"/>
              <a:t>The only delegate with any form of military experience</a:t>
            </a:r>
          </a:p>
          <a:p>
            <a:r>
              <a:rPr lang="en-US" dirty="0" smtClean="0"/>
              <a:t>Wants to help Boston survive the siege Britain has launched against it</a:t>
            </a:r>
          </a:p>
          <a:p>
            <a:r>
              <a:rPr lang="en-US" dirty="0" smtClean="0"/>
              <a:t>Believes an attack on one colony is an attack on all thirteen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38.media.tumblr.com/4fdfd76c0f4a9ec325aedb630d30b4e5/tumblr_inline_n83wqjyJti1qlr65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99" y="2253837"/>
            <a:ext cx="5492800" cy="353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39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</a:t>
            </a:r>
            <a:r>
              <a:rPr lang="en-US" dirty="0" err="1" smtClean="0"/>
              <a:t>DickinSon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Delegate to the Continental Congress from Pennsylvania</a:t>
            </a:r>
          </a:p>
          <a:p>
            <a:r>
              <a:rPr lang="en-US" dirty="0" smtClean="0"/>
              <a:t>Opposes John Adams and Benjamin Franklin</a:t>
            </a:r>
          </a:p>
          <a:p>
            <a:r>
              <a:rPr lang="en-US" dirty="0" smtClean="0"/>
              <a:t>A very wealthy lawyer who is a conservative that does not want to break away from Great Britain</a:t>
            </a:r>
            <a:endParaRPr lang="en-US" dirty="0"/>
          </a:p>
        </p:txBody>
      </p:sp>
      <p:pic>
        <p:nvPicPr>
          <p:cNvPr id="1026" name="Picture 2" descr="http://theroundplaceinthemiddle.com/wp-content/uploads/2015/05/NVE00105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34" y="1935921"/>
            <a:ext cx="5421036" cy="406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83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Edward Rutledge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Delegate to the Continental Congress from South Carolina</a:t>
            </a:r>
          </a:p>
          <a:p>
            <a:r>
              <a:rPr lang="en-US" dirty="0" smtClean="0"/>
              <a:t>The youngest member of the Continental Congress…he’s only 26</a:t>
            </a:r>
          </a:p>
          <a:p>
            <a:r>
              <a:rPr lang="en-US" dirty="0" smtClean="0"/>
              <a:t>Doesn’t believe the colonies should move toward independence very quickly</a:t>
            </a:r>
          </a:p>
          <a:p>
            <a:r>
              <a:rPr lang="en-US" dirty="0" smtClean="0"/>
              <a:t>Opposes John Adams and Benjamin Franklin</a:t>
            </a:r>
            <a:endParaRPr lang="en-US" dirty="0"/>
          </a:p>
        </p:txBody>
      </p:sp>
      <p:pic>
        <p:nvPicPr>
          <p:cNvPr id="8194" name="Picture 2" descr="http://i1.ytimg.com/vi/nrvpZxMfKaU/hq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3" y="1775809"/>
            <a:ext cx="5353855" cy="401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5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TC104033921[[fn=Damask]]</Template>
  <TotalTime>566</TotalTime>
  <Words>402</Words>
  <Application>Microsoft Office PowerPoint</Application>
  <PresentationFormat>Widescreen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Bookman Old Style</vt:lpstr>
      <vt:lpstr>Rockwell</vt:lpstr>
      <vt:lpstr>Damask</vt:lpstr>
      <vt:lpstr>John Adams:  The Introduction</vt:lpstr>
      <vt:lpstr>John Adams</vt:lpstr>
      <vt:lpstr>Abigail Adams</vt:lpstr>
      <vt:lpstr>Samuel (Sam) Adams</vt:lpstr>
      <vt:lpstr>Benjamin Franklin</vt:lpstr>
      <vt:lpstr>Thomas Jefferson</vt:lpstr>
      <vt:lpstr>George Washington</vt:lpstr>
      <vt:lpstr>John DickinSon</vt:lpstr>
      <vt:lpstr>Edward Rutledge</vt:lpstr>
      <vt:lpstr>Dr. Benjamin Rush</vt:lpstr>
      <vt:lpstr>Alexander Hamilton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Adams:  The Introduction</dc:title>
  <dc:creator>Lawrence Staten</dc:creator>
  <cp:lastModifiedBy>Lawrence Staten</cp:lastModifiedBy>
  <cp:revision>8</cp:revision>
  <dcterms:created xsi:type="dcterms:W3CDTF">2014-01-08T16:08:07Z</dcterms:created>
  <dcterms:modified xsi:type="dcterms:W3CDTF">2017-12-14T22:44:49Z</dcterms:modified>
</cp:coreProperties>
</file>